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70" r:id="rId4"/>
    <p:sldId id="257" r:id="rId5"/>
    <p:sldId id="258" r:id="rId6"/>
    <p:sldId id="271" r:id="rId7"/>
    <p:sldId id="260" r:id="rId8"/>
    <p:sldId id="273" r:id="rId9"/>
    <p:sldId id="261" r:id="rId10"/>
    <p:sldId id="274" r:id="rId11"/>
    <p:sldId id="262" r:id="rId12"/>
    <p:sldId id="263" r:id="rId13"/>
    <p:sldId id="264" r:id="rId14"/>
    <p:sldId id="275" r:id="rId15"/>
    <p:sldId id="265" r:id="rId16"/>
    <p:sldId id="276" r:id="rId17"/>
    <p:sldId id="266" r:id="rId18"/>
    <p:sldId id="277" r:id="rId19"/>
    <p:sldId id="267" r:id="rId20"/>
    <p:sldId id="278" r:id="rId21"/>
    <p:sldId id="268" r:id="rId22"/>
    <p:sldId id="282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344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3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0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1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EA5F-02CB-4361-89F8-7DE317A7545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BB093-7D85-43A0-9117-AB349549F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1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5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Gallery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750004" y="1389742"/>
            <a:ext cx="7086600" cy="6676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01200" y="1723571"/>
            <a:ext cx="2804432" cy="13716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Please pick some photos for the gallery.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750004" y="2761342"/>
            <a:ext cx="7086600" cy="6676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0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65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50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-152400" y="1371600"/>
            <a:ext cx="12801600" cy="472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00400" y="5043714"/>
            <a:ext cx="5943600" cy="13716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Jen, do you prefer to explain our service in text or with pictures?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86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Privacy and Condition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6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-152400" y="1371600"/>
            <a:ext cx="12801600" cy="472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Terms and Conditions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-152400" y="1371600"/>
            <a:ext cx="12801600" cy="472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Oval 47"/>
          <p:cNvSpPr/>
          <p:nvPr/>
        </p:nvSpPr>
        <p:spPr>
          <a:xfrm>
            <a:off x="1143000" y="3200400"/>
            <a:ext cx="68580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810000" y="457200"/>
            <a:ext cx="6096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419600" y="417195"/>
            <a:ext cx="914400" cy="4610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334000" y="497205"/>
            <a:ext cx="8382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72200" y="457200"/>
            <a:ext cx="13716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543800" y="457200"/>
            <a:ext cx="8382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382000" y="457200"/>
            <a:ext cx="15240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829800" y="457200"/>
            <a:ext cx="11430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90800" y="4267200"/>
            <a:ext cx="15240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419600" y="4267200"/>
            <a:ext cx="19812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5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Popup box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redirecting people who are interested to register in our community to the </a:t>
            </a:r>
            <a:r>
              <a:rPr lang="en-US" smtClean="0"/>
              <a:t>correct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3505200" y="1828800"/>
            <a:ext cx="1828800" cy="3124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86400" y="1752600"/>
            <a:ext cx="1828800" cy="3124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467600" y="1752600"/>
            <a:ext cx="1828800" cy="3124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76600" y="914400"/>
            <a:ext cx="5943600" cy="838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Host Profile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-1676400" y="914400"/>
            <a:ext cx="12496800" cy="3962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3200399" y="2209800"/>
            <a:ext cx="1523999" cy="32004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Until now, each host will have six featured pictures. I hope to add more later with some effects.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257800" y="4191000"/>
            <a:ext cx="5562600" cy="2514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4800600"/>
            <a:ext cx="2667000" cy="16002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This column now contains Name, Review star rating, location, meal types, language and number of guests.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0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57175" y="762000"/>
            <a:ext cx="7972425" cy="1905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4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362200" y="1905000"/>
            <a:ext cx="2819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993743" y="1905000"/>
            <a:ext cx="2819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01000" y="2982686"/>
            <a:ext cx="2819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40429" y="3048000"/>
            <a:ext cx="2819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439057" y="1063171"/>
            <a:ext cx="2819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-152400" y="4724400"/>
            <a:ext cx="75438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0" y="5791200"/>
            <a:ext cx="76200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3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3429000" y="3980543"/>
            <a:ext cx="5715000" cy="7438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1500" y="4352471"/>
            <a:ext cx="11925300" cy="16673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0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219200" y="3048000"/>
            <a:ext cx="10591800" cy="457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28600" y="3429000"/>
            <a:ext cx="12192000" cy="990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6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Meet our hosts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1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838200" y="3962400"/>
            <a:ext cx="3581400" cy="12010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48200" y="3886200"/>
            <a:ext cx="3581400" cy="12010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05800" y="3886200"/>
            <a:ext cx="3581400" cy="12010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1143000"/>
            <a:ext cx="3581400" cy="12010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Testimonials or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1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819400" y="1923142"/>
            <a:ext cx="7086600" cy="6676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91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114</Words>
  <Application>Microsoft Office PowerPoint</Application>
  <PresentationFormat>On-screen Show (4:3)</PresentationFormat>
  <Paragraphs>19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Landing Page</vt:lpstr>
      <vt:lpstr>PowerPoint Presentation</vt:lpstr>
      <vt:lpstr>Landing page</vt:lpstr>
      <vt:lpstr>PowerPoint Presentation</vt:lpstr>
      <vt:lpstr>PowerPoint Presentation</vt:lpstr>
      <vt:lpstr>Landing page</vt:lpstr>
      <vt:lpstr>PowerPoint Presentation</vt:lpstr>
      <vt:lpstr>Landing page</vt:lpstr>
      <vt:lpstr>PowerPoint Presentation</vt:lpstr>
      <vt:lpstr>Gallery page</vt:lpstr>
      <vt:lpstr>PowerPoint Presentation</vt:lpstr>
      <vt:lpstr>PowerPoint Presentation</vt:lpstr>
      <vt:lpstr>PowerPoint Presentation</vt:lpstr>
      <vt:lpstr>Service page</vt:lpstr>
      <vt:lpstr>PowerPoint Presentation</vt:lpstr>
      <vt:lpstr>Privacy and Condition page</vt:lpstr>
      <vt:lpstr>PowerPoint Presentation</vt:lpstr>
      <vt:lpstr>Terms and Conditions page</vt:lpstr>
      <vt:lpstr>PowerPoint Presentation</vt:lpstr>
      <vt:lpstr>Popup box</vt:lpstr>
      <vt:lpstr>PowerPoint Presentation</vt:lpstr>
      <vt:lpstr>Host Profile page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</cp:revision>
  <dcterms:created xsi:type="dcterms:W3CDTF">2017-11-10T17:05:12Z</dcterms:created>
  <dcterms:modified xsi:type="dcterms:W3CDTF">2017-11-15T19:15:09Z</dcterms:modified>
</cp:coreProperties>
</file>